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A12A-B35F-464D-AB43-FCA60E8CD0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3DE92-F996-4187-938B-C8976A1D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6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7-Chapter 8</a:t>
            </a:r>
            <a:endParaRPr lang="en-US" sz="7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4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Sentences by Inserting Words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7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peanuts are harvested, the plants are used for feed.  The feed is for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livestock. 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peanuts are harvested, the plants are used for livestock feed.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8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Peanuts are a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source of vitamins.  Peanuts contain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vitamins.</a:t>
            </a:r>
            <a:endParaRPr lang="en-US" sz="3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Peanuts are a good source of </a:t>
            </a: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vitamins.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1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End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picture shows peanuts underground.  They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underground.  (Add –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picture shows peanuts growing underground.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Peanuts are a crop of many warm regions.  They are a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crop. 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Peanuts are a major crop of many warm regions.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5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Peanuts are a food for snacking.  Peanuts are good for your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health.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(Add –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Peanuts are a food for healthful snacking.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8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oil from peanuts is used in many dressings.  The dressings are for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salad.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oil from peanuts is used in many salad dressings.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8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 of peanut oil are used to make soap and shampoo.  The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 are used for these products.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grades of peanut oil are used to make soap and shampoo.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countries grow peanuts solely for their oil.  This oil is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versatile. 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countries grow peanuts solely for their versatile oil.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2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peanut-producing countries include China, India, and the United States.  These countries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in peanut production. (Add -</a:t>
            </a:r>
            <a:r>
              <a:rPr lang="en-US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leading peanut-producing countries include China, India, and the United States.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3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soils will stain the peanut shells.  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soils are responsible for the stains.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dark soils will stain the peanut shells.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4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289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English 7-Chapter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7-Chapter 8</dc:title>
  <dc:creator>Brigitta Post</dc:creator>
  <cp:lastModifiedBy>Brigitta Post</cp:lastModifiedBy>
  <cp:revision>4</cp:revision>
  <dcterms:created xsi:type="dcterms:W3CDTF">2017-09-04T20:36:06Z</dcterms:created>
  <dcterms:modified xsi:type="dcterms:W3CDTF">2017-09-04T21:24:49Z</dcterms:modified>
</cp:coreProperties>
</file>